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  <p:sldId id="271" r:id="rId15"/>
    <p:sldId id="266" r:id="rId16"/>
    <p:sldId id="267" r:id="rId17"/>
    <p:sldId id="274" r:id="rId18"/>
    <p:sldId id="273" r:id="rId19"/>
    <p:sldId id="276" r:id="rId20"/>
    <p:sldId id="277" r:id="rId21"/>
    <p:sldId id="272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65" d="100"/>
          <a:sy n="65" d="100"/>
        </p:scale>
        <p:origin x="10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70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20.PNG>
</file>

<file path=ppt/media/image23.png>
</file>

<file path=ppt/media/image24.PNG>
</file>

<file path=ppt/media/image240.PNG>
</file>

<file path=ppt/media/image25.png>
</file>

<file path=ppt/media/image26.PNG>
</file>

<file path=ppt/media/image260.PNG>
</file>

<file path=ppt/media/image27.png>
</file>

<file path=ppt/media/image28.PNG>
</file>

<file path=ppt/media/image280.PNG>
</file>

<file path=ppt/media/image29.png>
</file>

<file path=ppt/media/image3.png>
</file>

<file path=ppt/media/image30.png>
</file>

<file path=ppt/media/image300.PNG>
</file>

<file path=ppt/media/image31.PNG>
</file>

<file path=ppt/media/image310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C9F18-45CF-4891-9A6C-497C0B13A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66FE6C-F8EF-44D1-A46C-C8C7CB6F2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C836E-F100-49B7-8D4C-EB8CDE74F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23A8B-9D38-4DD1-B33C-77384349F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07854-1875-497D-9904-5832351D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12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A7B56-13EA-4E45-B8F7-406B106E9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6DA2B9-472A-4984-ADBD-46AA06C568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9231D-1C32-4EE6-9ACE-66274964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22C13-5DD4-4E9C-A3BC-243827FD7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224AE-9ED2-412D-89AE-4D288FA84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99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C8B51C-74E2-414D-A658-88DC327BE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B92A22-D721-4A0A-A2B1-B9D8743E8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68588-9941-40AE-A961-8A5B59CF3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4472E-47A0-4DC4-AB9C-A6C3E0F1B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7B526-377A-4B06-BF74-1F9A5499D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96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0062-4FC3-4089-8BB3-97E1F2457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FCF31-C749-4C0B-8794-192CD10E7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E3EE6-36AB-40F5-A011-39029102F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BE0C7-56CC-40A1-8E02-E94D52C25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D89B7-4453-4193-9FEF-CFF46B315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77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93C26-3DF7-45C2-A953-9A2ED7B67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00D5C-243D-4B83-AD87-D31F3825F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1AB5F-646D-4D18-89B7-E4473E68C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0DAC6-632E-4244-AE6F-4ED0B8A50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24A6A-5B9A-4FC6-8278-B6EB12572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753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72519-496C-4930-B97B-3DDF7B9B2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1BBF2-5B7C-49B9-B244-652BA7C68E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C0367-F058-442F-859A-71BD3212F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BDF74-7B9A-45CD-998C-C3670689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D1C07-4AA4-49CE-B71B-5F6841AE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D62A0E-3EA0-445A-A294-5C961132C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42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CDA3-FBE4-4F9D-9F69-2A9FBAF47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C87BB-5502-4139-A128-0C7DCDBEB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8A661B-C8B0-4FC4-B73E-F2380158E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161CEF-A6D9-4DC5-8A21-A1546AB489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9757E7-2071-4DB4-8B72-7FDC59C96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6AAB71-7DB8-4364-A595-88242ADF8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7735CE-2204-4B49-8FB3-7567195F1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72B212-5DA8-423D-9B09-B86243F34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41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8615-72E7-43E9-8584-C03462AFE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044424-A63B-42E7-9ACB-3A8AF0592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F93C64-17B6-4E57-8C07-40127664B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ED7CE-B15E-43BF-B833-E1EEBDE80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83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4907E0-8079-4E2C-8067-E1232802D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C77B00-696D-48C5-A6A3-A1FEFDE0B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994D3-07BB-4678-AF98-A4E714BE9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647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77DFD-0785-4DF6-9F4A-07BCA435F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27FA3-8D7C-4870-AA8A-522FD6167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E2D62E-A75D-45D5-BAE1-01B0042DE9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09C04C-FA3B-45C8-96B7-FF4E1C078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86783E-D1D2-4382-8BD5-B4C6058A0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CB6F87-ABB3-4A96-A13A-75B6F32DD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905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0E75D-B6D3-4B06-8ABA-97DF20A20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5C6F32-C8E6-4EB7-9DFD-CF98B18AF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695C3C-7A63-4EA7-AC29-E378BAFD2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EE4BB-46F1-4986-9D79-EF8374E34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6A5074-D23C-44DE-A53B-8AE026116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341CE8-9245-4A97-B73D-64D137652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392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8CE264-DF1D-4608-9E04-4053829FE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17E6E-C812-4F41-9E95-A8FF03051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D89E8-9BAC-4B62-90E3-B20F97334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9D060-A95F-4E90-8F20-622793626D90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00ED5-B35B-43B2-AB78-3B29C5691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8B30D-B5E7-46B4-AD8B-92F44CDF97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AC8067-0ED9-4BFB-A390-5820EC7A0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90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26" Type="http://schemas.openxmlformats.org/officeDocument/2006/relationships/image" Target="../media/image200.PNG"/><Relationship Id="rId3" Type="http://schemas.openxmlformats.org/officeDocument/2006/relationships/image" Target="../media/image4.png"/><Relationship Id="rId21" Type="http://schemas.openxmlformats.org/officeDocument/2006/relationships/image" Target="../media/image170.png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5" Type="http://schemas.openxmlformats.org/officeDocument/2006/relationships/slide" Target="slide11.xml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20" Type="http://schemas.openxmlformats.org/officeDocument/2006/relationships/slide" Target="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24" Type="http://schemas.openxmlformats.org/officeDocument/2006/relationships/image" Target="../media/image19.png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23" Type="http://schemas.openxmlformats.org/officeDocument/2006/relationships/image" Target="../media/image18.PNG"/><Relationship Id="rId10" Type="http://schemas.openxmlformats.org/officeDocument/2006/relationships/image" Target="../media/image9.png"/><Relationship Id="rId19" Type="http://schemas.openxmlformats.org/officeDocument/2006/relationships/image" Target="../media/image16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Relationship Id="rId22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21" Type="http://schemas.openxmlformats.org/officeDocument/2006/relationships/slide" Target="slide12.xml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20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Relationship Id="rId22" Type="http://schemas.openxmlformats.org/officeDocument/2006/relationships/image" Target="../media/image22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21" Type="http://schemas.openxmlformats.org/officeDocument/2006/relationships/slide" Target="slide13.xml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22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Relationship Id="rId22" Type="http://schemas.openxmlformats.org/officeDocument/2006/relationships/image" Target="../media/image2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21" Type="http://schemas.openxmlformats.org/officeDocument/2006/relationships/slide" Target="slide14.xml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20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24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Relationship Id="rId22" Type="http://schemas.openxmlformats.org/officeDocument/2006/relationships/image" Target="../media/image26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21" Type="http://schemas.openxmlformats.org/officeDocument/2006/relationships/slide" Target="slide15.xml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20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26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Relationship Id="rId22" Type="http://schemas.openxmlformats.org/officeDocument/2006/relationships/image" Target="../media/image28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21" Type="http://schemas.openxmlformats.org/officeDocument/2006/relationships/slide" Target="slide16.xml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20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24" Type="http://schemas.openxmlformats.org/officeDocument/2006/relationships/image" Target="../media/image310.png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23" Type="http://schemas.openxmlformats.org/officeDocument/2006/relationships/image" Target="../media/image30.png"/><Relationship Id="rId10" Type="http://schemas.openxmlformats.org/officeDocument/2006/relationships/image" Target="../media/image9.png"/><Relationship Id="rId19" Type="http://schemas.openxmlformats.org/officeDocument/2006/relationships/image" Target="../media/image28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Relationship Id="rId22" Type="http://schemas.openxmlformats.org/officeDocument/2006/relationships/image" Target="../media/image30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31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32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21" Type="http://schemas.openxmlformats.org/officeDocument/2006/relationships/slide" Target="slide19.xml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20" Type="http://schemas.openxmlformats.org/officeDocument/2006/relationships/image" Target="../media/image3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33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35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12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.png"/><Relationship Id="rId5" Type="http://schemas.openxmlformats.org/officeDocument/2006/relationships/image" Target="../media/image3.png"/><Relationship Id="rId10" Type="http://schemas.microsoft.com/office/2007/relationships/hdphoto" Target="../media/hdphoto3.wdp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36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microsoft.com/office/2007/relationships/hdphoto" Target="../media/hdphoto7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12.png"/><Relationship Id="rId5" Type="http://schemas.openxmlformats.org/officeDocument/2006/relationships/image" Target="../media/image5.png"/><Relationship Id="rId15" Type="http://schemas.openxmlformats.org/officeDocument/2006/relationships/image" Target="../media/image3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9.png"/><Relationship Id="rId14" Type="http://schemas.microsoft.com/office/2007/relationships/hdphoto" Target="../media/hdphoto8.wdp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7.png"/><Relationship Id="rId5" Type="http://schemas.openxmlformats.org/officeDocument/2006/relationships/image" Target="../media/image5.png"/><Relationship Id="rId10" Type="http://schemas.microsoft.com/office/2007/relationships/hdphoto" Target="../media/hdphoto3.wdp"/><Relationship Id="rId4" Type="http://schemas.microsoft.com/office/2007/relationships/hdphoto" Target="../media/hdphoto2.wdp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3.png"/><Relationship Id="rId5" Type="http://schemas.openxmlformats.org/officeDocument/2006/relationships/image" Target="../media/image5.png"/><Relationship Id="rId10" Type="http://schemas.microsoft.com/office/2007/relationships/hdphoto" Target="../media/hdphoto3.wdp"/><Relationship Id="rId4" Type="http://schemas.microsoft.com/office/2007/relationships/hdphoto" Target="../media/hdphoto2.wdp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3.png"/><Relationship Id="rId5" Type="http://schemas.openxmlformats.org/officeDocument/2006/relationships/image" Target="../media/image5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microsoft.com/office/2007/relationships/hdphoto" Target="../media/hdphoto6.wdp"/><Relationship Id="rId17" Type="http://schemas.openxmlformats.org/officeDocument/2006/relationships/image" Target="../media/image3.png"/><Relationship Id="rId2" Type="http://schemas.openxmlformats.org/officeDocument/2006/relationships/image" Target="../media/image10.png"/><Relationship Id="rId16" Type="http://schemas.microsoft.com/office/2007/relationships/hdphoto" Target="../media/hdphoto8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3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9.png"/><Relationship Id="rId14" Type="http://schemas.microsoft.com/office/2007/relationships/hdphoto" Target="../media/hdphoto7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2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12" Type="http://schemas.microsoft.com/office/2007/relationships/hdphoto" Target="../media/hdphoto6.wdp"/><Relationship Id="rId17" Type="http://schemas.openxmlformats.org/officeDocument/2006/relationships/image" Target="../media/image3.png"/><Relationship Id="rId2" Type="http://schemas.openxmlformats.org/officeDocument/2006/relationships/image" Target="../media/image10.png"/><Relationship Id="rId16" Type="http://schemas.microsoft.com/office/2007/relationships/hdphoto" Target="../media/hdphoto8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3.png"/><Relationship Id="rId10" Type="http://schemas.microsoft.com/office/2007/relationships/hdphoto" Target="../media/hdphoto5.wdp"/><Relationship Id="rId4" Type="http://schemas.microsoft.com/office/2007/relationships/hdphoto" Target="../media/hdphoto2.wdp"/><Relationship Id="rId9" Type="http://schemas.openxmlformats.org/officeDocument/2006/relationships/image" Target="../media/image9.png"/><Relationship Id="rId1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microsoft.com/office/2007/relationships/hdphoto" Target="../media/hdphoto6.wdp"/><Relationship Id="rId18" Type="http://schemas.openxmlformats.org/officeDocument/2006/relationships/image" Target="../media/image14.PNG"/><Relationship Id="rId3" Type="http://schemas.openxmlformats.org/officeDocument/2006/relationships/image" Target="../media/image4.png"/><Relationship Id="rId21" Type="http://schemas.openxmlformats.org/officeDocument/2006/relationships/image" Target="../media/image160.PNG"/><Relationship Id="rId7" Type="http://schemas.microsoft.com/office/2007/relationships/hdphoto" Target="../media/hdphoto1.wdp"/><Relationship Id="rId12" Type="http://schemas.openxmlformats.org/officeDocument/2006/relationships/image" Target="../media/image11.png"/><Relationship Id="rId17" Type="http://schemas.microsoft.com/office/2007/relationships/hdphoto" Target="../media/hdphoto8.wdp"/><Relationship Id="rId2" Type="http://schemas.openxmlformats.org/officeDocument/2006/relationships/image" Target="../media/image10.png"/><Relationship Id="rId16" Type="http://schemas.openxmlformats.org/officeDocument/2006/relationships/image" Target="../media/image13.png"/><Relationship Id="rId20" Type="http://schemas.openxmlformats.org/officeDocument/2006/relationships/slide" Target="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11" Type="http://schemas.microsoft.com/office/2007/relationships/hdphoto" Target="../media/hdphoto5.wdp"/><Relationship Id="rId5" Type="http://schemas.openxmlformats.org/officeDocument/2006/relationships/image" Target="../media/image5.png"/><Relationship Id="rId15" Type="http://schemas.microsoft.com/office/2007/relationships/hdphoto" Target="../media/hdphoto7.wdp"/><Relationship Id="rId10" Type="http://schemas.openxmlformats.org/officeDocument/2006/relationships/image" Target="../media/image9.png"/><Relationship Id="rId19" Type="http://schemas.openxmlformats.org/officeDocument/2006/relationships/image" Target="../media/image15.png"/><Relationship Id="rId4" Type="http://schemas.microsoft.com/office/2007/relationships/hdphoto" Target="../media/hdphoto2.wdp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15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3173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250F8588-E837-4620-B810-AEDCE63856A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4481238"/>
                  </p:ext>
                </p:extLst>
              </p:nvPr>
            </p:nvGraphicFramePr>
            <p:xfrm>
              <a:off x="5429945" y="1677267"/>
              <a:ext cx="419299" cy="235856"/>
            </p:xfrm>
            <a:graphic>
              <a:graphicData uri="http://schemas.microsoft.com/office/powerpoint/2016/slidezoom">
                <pslz:sldZm>
                  <pslz:sldZmObj sldId="266" cId="2484498543">
                    <pslz:zmPr id="{75DFCCA7-1C49-4DB2-801C-FC5F91C9C436}" returnToParent="0" transitionDur="1000">
                      <p166:blipFill xmlns:p166="http://schemas.microsoft.com/office/powerpoint/2016/6/main">
                        <a:blip r:embed="rId1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19299" cy="235856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20" action="ppaction://hlinksldjump"/>
                <a:extLst>
                  <a:ext uri="{FF2B5EF4-FFF2-40B4-BE49-F238E27FC236}">
                    <a16:creationId xmlns:a16="http://schemas.microsoft.com/office/drawing/2014/main" id="{250F8588-E837-4620-B810-AEDCE63856A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29945" y="1677267"/>
                <a:ext cx="419299" cy="235856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p:sp>
        <p:nvSpPr>
          <p:cNvPr id="22" name="Rectangle 21">
            <a:extLst>
              <a:ext uri="{FF2B5EF4-FFF2-40B4-BE49-F238E27FC236}">
                <a16:creationId xmlns:a16="http://schemas.microsoft.com/office/drawing/2014/main" id="{2F04D380-55AB-411A-BF0A-486EF2D724D5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537AF8-1ABD-4419-AD81-D2DD07D60A4C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589" y="2168938"/>
            <a:ext cx="3978323" cy="44037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83E10EA-95E4-47DD-978B-D75A18FB2C31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721" y="2168938"/>
            <a:ext cx="3978323" cy="44037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4" name="Slide Zoom 23">
                <a:extLst>
                  <a:ext uri="{FF2B5EF4-FFF2-40B4-BE49-F238E27FC236}">
                    <a16:creationId xmlns:a16="http://schemas.microsoft.com/office/drawing/2014/main" id="{587B90CD-23F5-49EE-A180-717D26CA53B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98088342"/>
                  </p:ext>
                </p:extLst>
              </p:nvPr>
            </p:nvGraphicFramePr>
            <p:xfrm>
              <a:off x="4543200" y="1744939"/>
              <a:ext cx="359596" cy="202273"/>
            </p:xfrm>
            <a:graphic>
              <a:graphicData uri="http://schemas.microsoft.com/office/powerpoint/2016/slidezoom">
                <pslz:sldZm>
                  <pslz:sldZmObj sldId="268" cId="2871372040">
                    <pslz:zmPr id="{D5AEE8A9-2CFD-4F51-8D4A-E4B2B6658746}" returnToParent="0" transitionDur="1000">
                      <p166:blipFill xmlns:p166="http://schemas.microsoft.com/office/powerpoint/2016/6/main">
                        <a:blip r:embed="rId2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9596" cy="202273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4" name="Slide Zoom 23">
                <a:hlinkClick r:id="rId25" action="ppaction://hlinksldjump"/>
                <a:extLst>
                  <a:ext uri="{FF2B5EF4-FFF2-40B4-BE49-F238E27FC236}">
                    <a16:creationId xmlns:a16="http://schemas.microsoft.com/office/drawing/2014/main" id="{587B90CD-23F5-49EE-A180-717D26CA53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543200" y="1744939"/>
                <a:ext cx="359596" cy="202273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3228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00ED13-EFC9-4135-8D54-1854E065D9BA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4E5CEDD-5B5D-4C0F-8BA9-C579033D98A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8" y="2259322"/>
            <a:ext cx="8799165" cy="44412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4AAE42C5-13D4-4624-9D47-C1D7FBAD2A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56458345"/>
                  </p:ext>
                </p:extLst>
              </p:nvPr>
            </p:nvGraphicFramePr>
            <p:xfrm>
              <a:off x="5208998" y="2952596"/>
              <a:ext cx="339047" cy="190714"/>
            </p:xfrm>
            <a:graphic>
              <a:graphicData uri="http://schemas.microsoft.com/office/powerpoint/2016/slidezoom">
                <pslz:sldZm>
                  <pslz:sldZmObj sldId="269" cId="931992413">
                    <pslz:zmPr id="{C7C7338C-0063-49BD-8011-F8E3A50576C6}" returnToParent="0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39047" cy="190714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4AAE42C5-13D4-4624-9D47-C1D7FBAD2A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208998" y="2952596"/>
                <a:ext cx="339047" cy="190714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1372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00ED13-EFC9-4135-8D54-1854E065D9BA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EEF534-FF65-4DBB-BB87-7EE8A169E215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2252353"/>
            <a:ext cx="8799165" cy="44482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285C27E0-A196-4956-AC0A-C5F3B2A5051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24274239"/>
                  </p:ext>
                </p:extLst>
              </p:nvPr>
            </p:nvGraphicFramePr>
            <p:xfrm>
              <a:off x="6205591" y="2941038"/>
              <a:ext cx="359595" cy="202272"/>
            </p:xfrm>
            <a:graphic>
              <a:graphicData uri="http://schemas.microsoft.com/office/powerpoint/2016/slidezoom">
                <pslz:sldZm>
                  <pslz:sldZmObj sldId="270" cId="924351922">
                    <pslz:zmPr id="{1796E29D-CD9E-46E1-B000-2D79701ABE69}" returnToParent="0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59595" cy="202272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285C27E0-A196-4956-AC0A-C5F3B2A505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205591" y="2941038"/>
                <a:ext cx="359595" cy="202272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1992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00ED13-EFC9-4135-8D54-1854E065D9BA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6B7B192-3A95-41AD-A01A-A866CC5068A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591" y="2252029"/>
            <a:ext cx="8799165" cy="4448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61FF1402-FBA7-4AC7-B340-76C80C95FE4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54694486"/>
                  </p:ext>
                </p:extLst>
              </p:nvPr>
            </p:nvGraphicFramePr>
            <p:xfrm>
              <a:off x="7119991" y="2986630"/>
              <a:ext cx="410966" cy="231168"/>
            </p:xfrm>
            <a:graphic>
              <a:graphicData uri="http://schemas.microsoft.com/office/powerpoint/2016/slidezoom">
                <pslz:sldZm>
                  <pslz:sldZmObj sldId="271" cId="1999757543">
                    <pslz:zmPr id="{0BA91008-D234-42A8-9CD8-54DA2F1A025F}" returnToParent="0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10966" cy="231168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61FF1402-FBA7-4AC7-B340-76C80C95FE4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119991" y="2986630"/>
                <a:ext cx="410966" cy="231168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43519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00ED13-EFC9-4135-8D54-1854E065D9BA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1EFA28-07FF-4250-AF1B-1634B05CCAAB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2264146"/>
            <a:ext cx="8799165" cy="44364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1" name="Slide Zoom 20">
                <a:extLst>
                  <a:ext uri="{FF2B5EF4-FFF2-40B4-BE49-F238E27FC236}">
                    <a16:creationId xmlns:a16="http://schemas.microsoft.com/office/drawing/2014/main" id="{BCF6FA38-35CF-4B8D-9464-4DD0791DBC9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12637952"/>
                  </p:ext>
                </p:extLst>
              </p:nvPr>
            </p:nvGraphicFramePr>
            <p:xfrm>
              <a:off x="5481769" y="1743607"/>
              <a:ext cx="303308" cy="170611"/>
            </p:xfrm>
            <a:graphic>
              <a:graphicData uri="http://schemas.microsoft.com/office/powerpoint/2016/slidezoom">
                <pslz:sldZm>
                  <pslz:sldZmObj sldId="266" cId="2484498543">
                    <pslz:zmPr id="{E98925AA-094C-410F-9F79-F7369BE00047}" returnToParent="0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3308" cy="170611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1" name="Slide Zoom 20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BCF6FA38-35CF-4B8D-9464-4DD0791DBC9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481769" y="1743607"/>
                <a:ext cx="303308" cy="170611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9757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745D8B2-9F30-4E71-BE36-435960ED3E9D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B3AC700-B0E3-4609-8744-2A8FA9E8753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276" y="2269026"/>
            <a:ext cx="8799165" cy="44515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4" name="Slide Zoom 23">
                <a:extLst>
                  <a:ext uri="{FF2B5EF4-FFF2-40B4-BE49-F238E27FC236}">
                    <a16:creationId xmlns:a16="http://schemas.microsoft.com/office/drawing/2014/main" id="{7DC41C0D-E537-4F07-84FE-C04AEEE744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32564448"/>
                  </p:ext>
                </p:extLst>
              </p:nvPr>
            </p:nvGraphicFramePr>
            <p:xfrm>
              <a:off x="6267236" y="1704700"/>
              <a:ext cx="450494" cy="253403"/>
            </p:xfrm>
            <a:graphic>
              <a:graphicData uri="http://schemas.microsoft.com/office/powerpoint/2016/slidezoom">
                <pslz:sldZm>
                  <pslz:sldZmObj sldId="267" cId="3994326559">
                    <pslz:zmPr id="{08908BAC-B692-43D9-B16C-BAD5D41C13F4}" returnToParent="0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50494" cy="253403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4" name="Slide Zoom 23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7DC41C0D-E537-4F07-84FE-C04AEEE744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267236" y="1704700"/>
                <a:ext cx="450494" cy="253403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26" name="Slide Zoom 25">
                <a:extLst>
                  <a:ext uri="{FF2B5EF4-FFF2-40B4-BE49-F238E27FC236}">
                    <a16:creationId xmlns:a16="http://schemas.microsoft.com/office/drawing/2014/main" id="{F2F2B51E-208F-42C7-BE5A-CEC71CF654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33686711"/>
                  </p:ext>
                </p:extLst>
              </p:nvPr>
            </p:nvGraphicFramePr>
            <p:xfrm>
              <a:off x="6325557" y="1738406"/>
              <a:ext cx="256854" cy="144480"/>
            </p:xfrm>
            <a:graphic>
              <a:graphicData uri="http://schemas.microsoft.com/office/powerpoint/2016/slidezoom">
                <pslz:sldZm>
                  <pslz:sldZmObj sldId="267" cId="3994326559">
                    <pslz:zmPr id="{BBCC114B-9A4A-4ACA-82FD-4117286DD0CA}" returnToParent="0" transitionDur="1000">
                      <p166:blipFill xmlns:p166="http://schemas.microsoft.com/office/powerpoint/2016/6/main">
                        <a:blip r:embed="rId2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56854" cy="144480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26" name="Slide Zoom 25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F2F2B51E-208F-42C7-BE5A-CEC71CF654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325557" y="1738406"/>
                <a:ext cx="256854" cy="144480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4498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00ED13-EFC9-4135-8D54-1854E065D9BA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D55249-F776-4774-89DF-1C678C33D98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700" y="2186020"/>
            <a:ext cx="6258339" cy="46139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4326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00ED13-EFC9-4135-8D54-1854E065D9BA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03CFAAE-31C7-4ED3-825A-29FE26A8CA9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450" y="3195448"/>
            <a:ext cx="8755154" cy="30615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BD384AE-FAC9-4060-9C3E-4A2991A578B3}"/>
              </a:ext>
            </a:extLst>
          </p:cNvPr>
          <p:cNvSpPr txBox="1"/>
          <p:nvPr/>
        </p:nvSpPr>
        <p:spPr>
          <a:xfrm>
            <a:off x="3550992" y="2522261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ExtraBold" panose="020B0004020202020204" pitchFamily="34" charset="0"/>
                <a:cs typeface="Times New Roman" panose="02020603050405020304" pitchFamily="18" charset="0"/>
              </a:rPr>
              <a:t>Feedback/Rating Page</a:t>
            </a:r>
          </a:p>
        </p:txBody>
      </p:sp>
    </p:spTree>
    <p:extLst>
      <p:ext uri="{BB962C8B-B14F-4D97-AF65-F5344CB8AC3E}">
        <p14:creationId xmlns:p14="http://schemas.microsoft.com/office/powerpoint/2010/main" val="2547525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00ED13-EFC9-4135-8D54-1854E065D9BA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1713DEA-CE74-435E-B137-FED015C92FB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721" y="3216086"/>
            <a:ext cx="8549998" cy="31402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84048C6-AE7F-4642-80FC-8D2E1A8735ED}"/>
              </a:ext>
            </a:extLst>
          </p:cNvPr>
          <p:cNvSpPr txBox="1"/>
          <p:nvPr/>
        </p:nvSpPr>
        <p:spPr>
          <a:xfrm>
            <a:off x="3550992" y="2513139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ExtraBold" panose="020B0004020202020204" pitchFamily="34" charset="0"/>
                <a:cs typeface="Times New Roman" panose="02020603050405020304" pitchFamily="18" charset="0"/>
              </a:rPr>
              <a:t>Footer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22" name="Slide Zoom 21">
                <a:extLst>
                  <a:ext uri="{FF2B5EF4-FFF2-40B4-BE49-F238E27FC236}">
                    <a16:creationId xmlns:a16="http://schemas.microsoft.com/office/drawing/2014/main" id="{AB60EF09-9669-416C-94ED-251494717BA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59049173"/>
                  </p:ext>
                </p:extLst>
              </p:nvPr>
            </p:nvGraphicFramePr>
            <p:xfrm>
              <a:off x="2141538" y="4952335"/>
              <a:ext cx="366445" cy="206126"/>
            </p:xfrm>
            <a:graphic>
              <a:graphicData uri="http://schemas.microsoft.com/office/powerpoint/2016/slidezoom">
                <pslz:sldZm>
                  <pslz:sldZmObj sldId="276" cId="4069729000">
                    <pslz:zmPr id="{7D9FF5C2-029C-45D0-9523-ED0DFD56C184}" returnToParent="0" transitionDur="1000">
                      <p166:blipFill xmlns:p166="http://schemas.microsoft.com/office/powerpoint/2016/6/main">
                        <a:blip r:embed="rId2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66445" cy="206126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22" name="Slide Zoom 21">
                <a:hlinkClick r:id="rId21" action="ppaction://hlinksldjump"/>
                <a:extLst>
                  <a:ext uri="{FF2B5EF4-FFF2-40B4-BE49-F238E27FC236}">
                    <a16:creationId xmlns:a16="http://schemas.microsoft.com/office/drawing/2014/main" id="{AB60EF09-9669-416C-94ED-251494717B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141538" y="4952335"/>
                <a:ext cx="366445" cy="206126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3839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00ED13-EFC9-4135-8D54-1854E065D9BA}"/>
              </a:ext>
            </a:extLst>
          </p:cNvPr>
          <p:cNvSpPr/>
          <p:nvPr/>
        </p:nvSpPr>
        <p:spPr>
          <a:xfrm>
            <a:off x="1348278" y="2241842"/>
            <a:ext cx="8985426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4A9DF35-46D5-4AEE-886C-E79407782FE4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856" y="2334896"/>
            <a:ext cx="8789333" cy="40696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9729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03ACC59-3A69-4C7A-9D4D-A8C6358C8D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11846916" y="3229792"/>
            <a:ext cx="3091587" cy="17225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2686413" y="3086417"/>
            <a:ext cx="68191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5"/>
                  <a:stretch>
                    <a:fillRect/>
                  </a:stretch>
                </a:blipFill>
                <a:effectLst>
                  <a:outerShdw dist="50800" dir="6000000" algn="tl" rotWithShape="0">
                    <a:schemeClr val="tx1"/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8CF925-377A-4B7C-8528-D065ED2459A4}"/>
              </a:ext>
            </a:extLst>
          </p:cNvPr>
          <p:cNvSpPr txBox="1"/>
          <p:nvPr/>
        </p:nvSpPr>
        <p:spPr>
          <a:xfrm>
            <a:off x="4472561" y="2216782"/>
            <a:ext cx="21996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latin typeface="Freestyle Script" panose="030804020302050B0404" pitchFamily="66" charset="0"/>
              </a:rPr>
              <a:t>Welcome to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849122" y="198394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6971644" y="1180913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207234-B2E6-43BC-870B-03C3BB6DE23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69" b="89682" l="800" r="95500">
                        <a14:foregroundMark x1="5500" y1="26674" x2="12100" y2="26674"/>
                        <a14:foregroundMark x1="1400" y1="26894" x2="800" y2="27881"/>
                        <a14:foregroundMark x1="89200" y1="22722" x2="95500" y2="214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922" b="26274"/>
          <a:stretch/>
        </p:blipFill>
        <p:spPr>
          <a:xfrm>
            <a:off x="8070879" y="346426"/>
            <a:ext cx="1570566" cy="8556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3FA85C-2501-4C44-88F0-243CF1B30B8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8776" b="90714" l="7959" r="94082">
                        <a14:foregroundMark x1="8367" y1="21939" x2="26633" y2="31327"/>
                        <a14:foregroundMark x1="20714" y1="23776" x2="31735" y2="34592"/>
                        <a14:foregroundMark x1="31735" y1="34592" x2="31939" y2="34694"/>
                        <a14:foregroundMark x1="18776" y1="27857" x2="27551" y2="42755"/>
                        <a14:foregroundMark x1="27551" y1="42755" x2="31327" y2="45102"/>
                        <a14:foregroundMark x1="44082" y1="28980" x2="14082" y2="54286"/>
                        <a14:foregroundMark x1="14082" y1="54286" x2="15000" y2="62755"/>
                        <a14:foregroundMark x1="11939" y1="55510" x2="11633" y2="71837"/>
                        <a14:foregroundMark x1="11633" y1="71837" x2="12959" y2="78776"/>
                        <a14:foregroundMark x1="12959" y1="78776" x2="14796" y2="79592"/>
                        <a14:foregroundMark x1="13878" y1="81327" x2="15714" y2="89082"/>
                        <a14:foregroundMark x1="15714" y1="89082" x2="16837" y2="91020"/>
                        <a14:foregroundMark x1="46020" y1="20204" x2="62959" y2="17245"/>
                        <a14:foregroundMark x1="62959" y1="17245" x2="63878" y2="16429"/>
                        <a14:foregroundMark x1="58571" y1="16837" x2="74082" y2="11020"/>
                        <a14:foregroundMark x1="74082" y1="11020" x2="74592" y2="10408"/>
                        <a14:foregroundMark x1="64490" y1="11020" x2="57551" y2="14694"/>
                        <a14:foregroundMark x1="68163" y1="11531" x2="75816" y2="10612"/>
                        <a14:foregroundMark x1="75816" y1="10612" x2="79388" y2="10816"/>
                        <a14:foregroundMark x1="89184" y1="10000" x2="94082" y2="9796"/>
                        <a14:foregroundMark x1="80306" y1="9184" x2="76837" y2="9388"/>
                        <a14:foregroundMark x1="81122" y1="8980" x2="86224" y2="8776"/>
                        <a14:foregroundMark x1="47143" y1="49184" x2="65000" y2="57653"/>
                        <a14:foregroundMark x1="40918" y1="41224" x2="49388" y2="56429"/>
                        <a14:foregroundMark x1="48163" y1="53878" x2="52653" y2="60000"/>
                        <a14:foregroundMark x1="52653" y1="60000" x2="61224" y2="63673"/>
                        <a14:foregroundMark x1="61224" y1="63673" x2="62041" y2="63776"/>
                        <a14:foregroundMark x1="53878" y1="46837" x2="70408" y2="53163"/>
                        <a14:foregroundMark x1="70408" y1="53163" x2="69898" y2="529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196" y="1720695"/>
            <a:ext cx="1256644" cy="125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480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359420"/>
            <a:ext cx="8799165" cy="441481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500ED13-EFC9-4135-8D54-1854E065D9BA}"/>
              </a:ext>
            </a:extLst>
          </p:cNvPr>
          <p:cNvSpPr/>
          <p:nvPr/>
        </p:nvSpPr>
        <p:spPr>
          <a:xfrm>
            <a:off x="1348277" y="2241842"/>
            <a:ext cx="8988887" cy="3650566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648490-5DD8-4A38-A2A1-9C3AF3600544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971" y="2258254"/>
            <a:ext cx="8693919" cy="4195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5413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-4745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10517279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E9581C-5C74-4317-8B79-EE2B3B47CF1B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5332029"/>
            <a:ext cx="1536279" cy="139318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F5F07B-A90A-4674-8391-47E1CFB62DB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4951849"/>
            <a:ext cx="2008189" cy="200818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0029924-B029-42D4-B1AD-D4DA6F79DB1A}"/>
              </a:ext>
            </a:extLst>
          </p:cNvPr>
          <p:cNvSpPr txBox="1"/>
          <p:nvPr/>
        </p:nvSpPr>
        <p:spPr>
          <a:xfrm>
            <a:off x="3688915" y="2899220"/>
            <a:ext cx="45834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THANK YOU!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B218BB-4406-4A36-BA06-11D5694E85C9}"/>
              </a:ext>
            </a:extLst>
          </p:cNvPr>
          <p:cNvSpPr txBox="1"/>
          <p:nvPr/>
        </p:nvSpPr>
        <p:spPr>
          <a:xfrm>
            <a:off x="2161074" y="1347552"/>
            <a:ext cx="78698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15"/>
                  <a:stretch>
                    <a:fillRect/>
                  </a:stretch>
                </a:blipFill>
                <a:effectLst>
                  <a:outerShdw dist="50800" dir="6000000" algn="tl" rotWithShape="0">
                    <a:schemeClr val="tx1"/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</p:spTree>
    <p:extLst>
      <p:ext uri="{BB962C8B-B14F-4D97-AF65-F5344CB8AC3E}">
        <p14:creationId xmlns:p14="http://schemas.microsoft.com/office/powerpoint/2010/main" val="2193699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920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-836821" y="142223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10683032" y="1154019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5EF07C-A33E-4666-88AD-590592E2D6E6}"/>
              </a:ext>
            </a:extLst>
          </p:cNvPr>
          <p:cNvSpPr/>
          <p:nvPr/>
        </p:nvSpPr>
        <p:spPr>
          <a:xfrm>
            <a:off x="2110224" y="234767"/>
            <a:ext cx="7869852" cy="3856296"/>
          </a:xfrm>
          <a:prstGeom prst="round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6777317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2161074" y="858508"/>
            <a:ext cx="78698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dist="50800" dir="6000000" algn="tl" rotWithShape="0">
                    <a:schemeClr val="tx1"/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6E1DEB-8511-4E53-B6EE-B344F28E3E53}"/>
              </a:ext>
            </a:extLst>
          </p:cNvPr>
          <p:cNvSpPr txBox="1"/>
          <p:nvPr/>
        </p:nvSpPr>
        <p:spPr>
          <a:xfrm>
            <a:off x="4816743" y="107921"/>
            <a:ext cx="23774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E-Project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2767738" y="2162915"/>
            <a:ext cx="655482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Bodoni MT" panose="02070603080606020203" pitchFamily="18" charset="0"/>
                <a:cs typeface="Times New Roman" panose="02020603050405020304" pitchFamily="18" charset="0"/>
              </a:rPr>
              <a:t>Faculty: 			M. </a:t>
            </a:r>
            <a:r>
              <a:rPr lang="en-US" sz="3200" b="1" dirty="0" err="1">
                <a:latin typeface="Bodoni MT" panose="02070603080606020203" pitchFamily="18" charset="0"/>
                <a:cs typeface="Times New Roman" panose="02020603050405020304" pitchFamily="18" charset="0"/>
              </a:rPr>
              <a:t>Owais</a:t>
            </a:r>
            <a:r>
              <a:rPr lang="en-US" sz="3200" b="1" dirty="0">
                <a:latin typeface="Bodoni MT" panose="02070603080606020203" pitchFamily="18" charset="0"/>
                <a:cs typeface="Times New Roman" panose="02020603050405020304" pitchFamily="18" charset="0"/>
              </a:rPr>
              <a:t> Lodhi</a:t>
            </a:r>
          </a:p>
          <a:p>
            <a:r>
              <a:rPr lang="en-US" sz="3200" b="1" dirty="0">
                <a:latin typeface="Bodoni MT" panose="02070603080606020203" pitchFamily="18" charset="0"/>
                <a:cs typeface="Times New Roman" panose="02020603050405020304" pitchFamily="18" charset="0"/>
              </a:rPr>
              <a:t>Coordinator:		Sana </a:t>
            </a:r>
            <a:r>
              <a:rPr lang="en-US" sz="3200" b="1" dirty="0" err="1">
                <a:latin typeface="Bodoni MT" panose="02070603080606020203" pitchFamily="18" charset="0"/>
                <a:cs typeface="Times New Roman" panose="02020603050405020304" pitchFamily="18" charset="0"/>
              </a:rPr>
              <a:t>Paracha</a:t>
            </a:r>
            <a:endParaRPr lang="en-US" sz="3200" b="1" dirty="0">
              <a:latin typeface="Bodoni MT" panose="02070603080606020203" pitchFamily="18" charset="0"/>
              <a:cs typeface="Times New Roman" panose="02020603050405020304" pitchFamily="18" charset="0"/>
            </a:endParaRPr>
          </a:p>
          <a:p>
            <a:r>
              <a:rPr lang="en-US" sz="3200" b="1" dirty="0">
                <a:latin typeface="Bodoni MT" panose="02070603080606020203" pitchFamily="18" charset="0"/>
                <a:cs typeface="Times New Roman" panose="02020603050405020304" pitchFamily="18" charset="0"/>
              </a:rPr>
              <a:t>Batch Code:		2402G2</a:t>
            </a:r>
          </a:p>
          <a:p>
            <a:r>
              <a:rPr lang="en-US" sz="3200" b="1" dirty="0">
                <a:latin typeface="Bodoni MT" panose="02070603080606020203" pitchFamily="18" charset="0"/>
                <a:cs typeface="Times New Roman" panose="02020603050405020304" pitchFamily="18" charset="0"/>
              </a:rPr>
              <a:t>Group:			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524612A-14D5-48E5-879B-FA9F4318CD3D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69" b="89682" l="800" r="95500">
                        <a14:foregroundMark x1="5500" y1="26674" x2="12100" y2="26674"/>
                        <a14:foregroundMark x1="1400" y1="26894" x2="800" y2="27881"/>
                        <a14:foregroundMark x1="89200" y1="22722" x2="95500" y2="214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922" b="26274"/>
          <a:stretch/>
        </p:blipFill>
        <p:spPr>
          <a:xfrm>
            <a:off x="2410044" y="128232"/>
            <a:ext cx="1570566" cy="8556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B3C48D-8210-4961-B864-CF8528BC6A8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8776" b="90714" l="7959" r="94082">
                        <a14:foregroundMark x1="8367" y1="21939" x2="26633" y2="31327"/>
                        <a14:foregroundMark x1="20714" y1="23776" x2="31735" y2="34592"/>
                        <a14:foregroundMark x1="31735" y1="34592" x2="31939" y2="34694"/>
                        <a14:foregroundMark x1="18776" y1="27857" x2="27551" y2="42755"/>
                        <a14:foregroundMark x1="27551" y1="42755" x2="31327" y2="45102"/>
                        <a14:foregroundMark x1="44082" y1="28980" x2="14082" y2="54286"/>
                        <a14:foregroundMark x1="14082" y1="54286" x2="15000" y2="62755"/>
                        <a14:foregroundMark x1="11939" y1="55510" x2="11633" y2="71837"/>
                        <a14:foregroundMark x1="11633" y1="71837" x2="12959" y2="78776"/>
                        <a14:foregroundMark x1="12959" y1="78776" x2="14796" y2="79592"/>
                        <a14:foregroundMark x1="13878" y1="81327" x2="15714" y2="89082"/>
                        <a14:foregroundMark x1="15714" y1="89082" x2="16837" y2="91020"/>
                        <a14:foregroundMark x1="46020" y1="20204" x2="62959" y2="17245"/>
                        <a14:foregroundMark x1="62959" y1="17245" x2="63878" y2="16429"/>
                        <a14:foregroundMark x1="58571" y1="16837" x2="74082" y2="11020"/>
                        <a14:foregroundMark x1="74082" y1="11020" x2="74592" y2="10408"/>
                        <a14:foregroundMark x1="64490" y1="11020" x2="57551" y2="14694"/>
                        <a14:foregroundMark x1="68163" y1="11531" x2="75816" y2="10612"/>
                        <a14:foregroundMark x1="75816" y1="10612" x2="79388" y2="10816"/>
                        <a14:foregroundMark x1="89184" y1="10000" x2="94082" y2="9796"/>
                        <a14:foregroundMark x1="80306" y1="9184" x2="76837" y2="9388"/>
                        <a14:foregroundMark x1="81122" y1="8980" x2="86224" y2="8776"/>
                        <a14:foregroundMark x1="47143" y1="49184" x2="65000" y2="57653"/>
                        <a14:foregroundMark x1="40918" y1="41224" x2="49388" y2="56429"/>
                        <a14:foregroundMark x1="48163" y1="53878" x2="52653" y2="60000"/>
                        <a14:foregroundMark x1="52653" y1="60000" x2="61224" y2="63673"/>
                        <a14:foregroundMark x1="61224" y1="63673" x2="62041" y2="63776"/>
                        <a14:foregroundMark x1="53878" y1="46837" x2="70408" y2="53163"/>
                        <a14:foregroundMark x1="70408" y1="53163" x2="69898" y2="529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6821" y="1385193"/>
            <a:ext cx="1256644" cy="1256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17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1272453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8677447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5EF07C-A33E-4666-88AD-590592E2D6E6}"/>
              </a:ext>
            </a:extLst>
          </p:cNvPr>
          <p:cNvSpPr/>
          <p:nvPr/>
        </p:nvSpPr>
        <p:spPr>
          <a:xfrm>
            <a:off x="2110224" y="234767"/>
            <a:ext cx="7869852" cy="3732115"/>
          </a:xfrm>
          <a:prstGeom prst="round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1828800" y="3229792"/>
            <a:ext cx="3091587" cy="17225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6E1DEB-8511-4E53-B6EE-B344F28E3E53}"/>
              </a:ext>
            </a:extLst>
          </p:cNvPr>
          <p:cNvSpPr txBox="1"/>
          <p:nvPr/>
        </p:nvSpPr>
        <p:spPr>
          <a:xfrm>
            <a:off x="4816743" y="107921"/>
            <a:ext cx="23774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E-Project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5022087" y="1780081"/>
            <a:ext cx="433252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>
                <a:latin typeface="Bodoni MT" panose="02070603080606020203" pitchFamily="18" charset="0"/>
                <a:cs typeface="Times New Roman" panose="02020603050405020304" pitchFamily="18" charset="0"/>
              </a:rPr>
              <a:t>GROUP MEMBERS</a:t>
            </a:r>
          </a:p>
          <a:p>
            <a:r>
              <a:rPr lang="en-US" sz="3000" dirty="0">
                <a:latin typeface="Bodoni MT" panose="02070603080606020203" pitchFamily="18" charset="0"/>
                <a:cs typeface="Times New Roman" panose="02020603050405020304" pitchFamily="18" charset="0"/>
              </a:rPr>
              <a:t>Hamza Bin Hafeez</a:t>
            </a:r>
          </a:p>
          <a:p>
            <a:r>
              <a:rPr lang="en-US" sz="3000" dirty="0" err="1">
                <a:latin typeface="Bodoni MT" panose="02070603080606020203" pitchFamily="18" charset="0"/>
                <a:cs typeface="Times New Roman" panose="02020603050405020304" pitchFamily="18" charset="0"/>
              </a:rPr>
              <a:t>Mavia</a:t>
            </a:r>
            <a:r>
              <a:rPr lang="en-US" sz="3000" dirty="0">
                <a:latin typeface="Bodoni MT" panose="02070603080606020203" pitchFamily="18" charset="0"/>
                <a:cs typeface="Times New Roman" panose="02020603050405020304" pitchFamily="18" charset="0"/>
              </a:rPr>
              <a:t> Abid</a:t>
            </a:r>
          </a:p>
          <a:p>
            <a:r>
              <a:rPr lang="en-US" sz="3000" dirty="0">
                <a:latin typeface="Bodoni MT" panose="02070603080606020203" pitchFamily="18" charset="0"/>
                <a:cs typeface="Times New Roman" panose="02020603050405020304" pitchFamily="18" charset="0"/>
              </a:rPr>
              <a:t>Usama Kashif</a:t>
            </a:r>
          </a:p>
          <a:p>
            <a:r>
              <a:rPr lang="en-US" sz="3000" dirty="0" err="1">
                <a:latin typeface="Bodoni MT" panose="02070603080606020203" pitchFamily="18" charset="0"/>
                <a:cs typeface="Times New Roman" panose="02020603050405020304" pitchFamily="18" charset="0"/>
              </a:rPr>
              <a:t>Ammara</a:t>
            </a:r>
            <a:r>
              <a:rPr lang="en-US" sz="3000" dirty="0">
                <a:latin typeface="Bodoni MT" panose="02070603080606020203" pitchFamily="18" charset="0"/>
                <a:cs typeface="Times New Roman" panose="02020603050405020304" pitchFamily="18" charset="0"/>
              </a:rPr>
              <a:t> Anjum</a:t>
            </a:r>
          </a:p>
          <a:p>
            <a:r>
              <a:rPr lang="en-US" sz="3000" dirty="0" err="1">
                <a:latin typeface="Bodoni MT" panose="02070603080606020203" pitchFamily="18" charset="0"/>
                <a:cs typeface="Times New Roman" panose="02020603050405020304" pitchFamily="18" charset="0"/>
              </a:rPr>
              <a:t>Ushna</a:t>
            </a:r>
            <a:r>
              <a:rPr lang="en-US" sz="3000" dirty="0">
                <a:latin typeface="Bodoni MT" panose="02070603080606020203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Bodoni MT" panose="02070603080606020203" pitchFamily="18" charset="0"/>
                <a:cs typeface="Times New Roman" panose="02020603050405020304" pitchFamily="18" charset="0"/>
              </a:rPr>
              <a:t>batool</a:t>
            </a:r>
            <a:endParaRPr lang="en-US" sz="3000" dirty="0">
              <a:latin typeface="Bodoni MT" panose="02070603080606020203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C8E6A8E-FBB9-4A2D-A4E7-091D0DDDAB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445" y="6532981"/>
            <a:ext cx="2660358" cy="266035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1FA4DA-F9F3-4D31-8185-F81DD8145E6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769" b="89682" l="800" r="95500">
                        <a14:foregroundMark x1="5500" y1="26674" x2="12100" y2="26674"/>
                        <a14:foregroundMark x1="1400" y1="26894" x2="800" y2="27881"/>
                        <a14:foregroundMark x1="89200" y1="22722" x2="95500" y2="214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922" b="26274"/>
          <a:stretch/>
        </p:blipFill>
        <p:spPr>
          <a:xfrm>
            <a:off x="-1513447" y="128232"/>
            <a:ext cx="1570566" cy="8556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7E5008E-7516-4251-B0C2-D948D5029525}"/>
              </a:ext>
            </a:extLst>
          </p:cNvPr>
          <p:cNvSpPr txBox="1"/>
          <p:nvPr/>
        </p:nvSpPr>
        <p:spPr>
          <a:xfrm>
            <a:off x="2161074" y="820800"/>
            <a:ext cx="78698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11"/>
                  <a:stretch>
                    <a:fillRect/>
                  </a:stretch>
                </a:blipFill>
                <a:effectLst>
                  <a:outerShdw dist="50800" dir="6000000" algn="tl" rotWithShape="0">
                    <a:schemeClr val="tx1"/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</p:spTree>
    <p:extLst>
      <p:ext uri="{BB962C8B-B14F-4D97-AF65-F5344CB8AC3E}">
        <p14:creationId xmlns:p14="http://schemas.microsoft.com/office/powerpoint/2010/main" val="349582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-4745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10517279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5EF07C-A33E-4666-88AD-590592E2D6E6}"/>
              </a:ext>
            </a:extLst>
          </p:cNvPr>
          <p:cNvSpPr/>
          <p:nvPr/>
        </p:nvSpPr>
        <p:spPr>
          <a:xfrm>
            <a:off x="2110224" y="234767"/>
            <a:ext cx="7869852" cy="3732115"/>
          </a:xfrm>
          <a:prstGeom prst="round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3767168" y="1302858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latin typeface="Bodoni MT" panose="02070603080606020203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4025748"/>
            <a:ext cx="2891118" cy="28911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CE4DCA3-908B-4E50-9DCC-F7D97562ED0A}"/>
              </a:ext>
            </a:extLst>
          </p:cNvPr>
          <p:cNvSpPr txBox="1"/>
          <p:nvPr/>
        </p:nvSpPr>
        <p:spPr>
          <a:xfrm>
            <a:off x="2476141" y="1946499"/>
            <a:ext cx="711031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Beaches are crucial for tourism, the world's largest economic activity, generating foreign revenue and providing local employment. The "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BeautyOfBeaches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" website will offer information about famous beaches globally, organized into North, South, West, and East zones.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561F18A-6B91-4656-AEF8-FBCFDC8961D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39920" y="6743935"/>
            <a:ext cx="2428567" cy="295397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C10E323-8FFD-4386-B97C-69D303DCF373}"/>
              </a:ext>
            </a:extLst>
          </p:cNvPr>
          <p:cNvSpPr txBox="1"/>
          <p:nvPr/>
        </p:nvSpPr>
        <p:spPr>
          <a:xfrm>
            <a:off x="2161074" y="112872"/>
            <a:ext cx="78698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11"/>
                  <a:stretch>
                    <a:fillRect/>
                  </a:stretch>
                </a:blipFill>
                <a:effectLst>
                  <a:outerShdw dist="50800" dir="6000000" algn="tl" rotWithShape="0">
                    <a:schemeClr val="tx1"/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</p:spTree>
    <p:extLst>
      <p:ext uri="{BB962C8B-B14F-4D97-AF65-F5344CB8AC3E}">
        <p14:creationId xmlns:p14="http://schemas.microsoft.com/office/powerpoint/2010/main" val="1809059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-4745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10517279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5EF07C-A33E-4666-88AD-590592E2D6E6}"/>
              </a:ext>
            </a:extLst>
          </p:cNvPr>
          <p:cNvSpPr/>
          <p:nvPr/>
        </p:nvSpPr>
        <p:spPr>
          <a:xfrm>
            <a:off x="2110224" y="234767"/>
            <a:ext cx="7869852" cy="3732115"/>
          </a:xfrm>
          <a:prstGeom prst="round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3767168" y="1177921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latin typeface="Bodoni MT" panose="02070603080606020203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CE4DCA3-908B-4E50-9DCC-F7D97562ED0A}"/>
              </a:ext>
            </a:extLst>
          </p:cNvPr>
          <p:cNvSpPr txBox="1"/>
          <p:nvPr/>
        </p:nvSpPr>
        <p:spPr>
          <a:xfrm>
            <a:off x="2476141" y="1682440"/>
            <a:ext cx="753005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The "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BeautyOfBeaches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" website is dedicated to providing comprehensive information about the world's most beautiful beaches.</a:t>
            </a:r>
          </a:p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	On this website, you will find detailed information about famous beaches categorized into four zones: North, South, West, and East. Each zone features a collection of stunning beaches, complete with descriptions, locations, and high-quality images.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3764754"/>
            <a:ext cx="2428567" cy="295397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CAFC5F8-88AC-4E33-87A4-025EDF0DA45C}"/>
              </a:ext>
            </a:extLst>
          </p:cNvPr>
          <p:cNvGrpSpPr/>
          <p:nvPr/>
        </p:nvGrpSpPr>
        <p:grpSpPr>
          <a:xfrm>
            <a:off x="11989449" y="3122762"/>
            <a:ext cx="3091587" cy="1829573"/>
            <a:chOff x="8056535" y="3122762"/>
            <a:chExt cx="3091587" cy="182957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080F06D-8AD5-4136-B0EA-991C5E08DD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23FDB54-3EFC-4247-A216-7A192DC5C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95A6FEB-079A-41D7-8276-E62C30BDE522}"/>
              </a:ext>
            </a:extLst>
          </p:cNvPr>
          <p:cNvSpPr txBox="1"/>
          <p:nvPr/>
        </p:nvSpPr>
        <p:spPr>
          <a:xfrm>
            <a:off x="2161074" y="112872"/>
            <a:ext cx="78698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13"/>
                  <a:stretch>
                    <a:fillRect/>
                  </a:stretch>
                </a:blipFill>
                <a:effectLst>
                  <a:outerShdw dist="50800" dir="6000000" algn="tl" rotWithShape="0">
                    <a:schemeClr val="tx1"/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</p:spTree>
    <p:extLst>
      <p:ext uri="{BB962C8B-B14F-4D97-AF65-F5344CB8AC3E}">
        <p14:creationId xmlns:p14="http://schemas.microsoft.com/office/powerpoint/2010/main" val="4153088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-4745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10517279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5EF07C-A33E-4666-88AD-590592E2D6E6}"/>
              </a:ext>
            </a:extLst>
          </p:cNvPr>
          <p:cNvSpPr/>
          <p:nvPr/>
        </p:nvSpPr>
        <p:spPr>
          <a:xfrm>
            <a:off x="2110224" y="234767"/>
            <a:ext cx="7869852" cy="3732115"/>
          </a:xfrm>
          <a:prstGeom prst="round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3767168" y="1177921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latin typeface="Bodoni MT" panose="02070603080606020203" pitchFamily="18" charset="0"/>
                <a:cs typeface="Times New Roman" panose="02020603050405020304" pitchFamily="18" charset="0"/>
              </a:rPr>
              <a:t>OUR MISSION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CE4DCA3-908B-4E50-9DCC-F7D97562ED0A}"/>
              </a:ext>
            </a:extLst>
          </p:cNvPr>
          <p:cNvSpPr txBox="1"/>
          <p:nvPr/>
        </p:nvSpPr>
        <p:spPr>
          <a:xfrm>
            <a:off x="2488526" y="1786458"/>
            <a:ext cx="67730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The primary purpose and mission of the "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BeautyOfBeaches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</a:rPr>
              <a:t>" website is to serve as a comprehensive resource for beach enthusiasts, travelers, and tourism industry professionals by providing detailed information about the world's most beautiful beaches.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804512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AFE9581C-5C74-4317-8B79-EE2B3B47CF1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F5F07B-A90A-4674-8391-47E1CFB62DB8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40E82F2-AC00-4EFA-BAD7-5ACDB36AFD70}"/>
              </a:ext>
            </a:extLst>
          </p:cNvPr>
          <p:cNvSpPr txBox="1"/>
          <p:nvPr/>
        </p:nvSpPr>
        <p:spPr>
          <a:xfrm>
            <a:off x="2161074" y="112872"/>
            <a:ext cx="78698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17"/>
                  <a:stretch>
                    <a:fillRect/>
                  </a:stretch>
                </a:blipFill>
                <a:effectLst>
                  <a:outerShdw dist="50800" dir="6000000" algn="tl" rotWithShape="0">
                    <a:schemeClr val="tx1"/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</p:spTree>
    <p:extLst>
      <p:ext uri="{BB962C8B-B14F-4D97-AF65-F5344CB8AC3E}">
        <p14:creationId xmlns:p14="http://schemas.microsoft.com/office/powerpoint/2010/main" val="3901134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1362953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8554991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45EF07C-A33E-4666-88AD-590592E2D6E6}"/>
              </a:ext>
            </a:extLst>
          </p:cNvPr>
          <p:cNvSpPr/>
          <p:nvPr/>
        </p:nvSpPr>
        <p:spPr>
          <a:xfrm>
            <a:off x="2110224" y="234767"/>
            <a:ext cx="7869852" cy="3732115"/>
          </a:xfrm>
          <a:prstGeom prst="roundRect">
            <a:avLst/>
          </a:prstGeom>
          <a:solidFill>
            <a:schemeClr val="bg1">
              <a:alpha val="7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3767168" y="1118929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>
                <a:latin typeface="Bodoni MT" panose="02070603080606020203" pitchFamily="18" charset="0"/>
                <a:cs typeface="Times New Roman" panose="02020603050405020304" pitchFamily="18" charset="0"/>
              </a:rPr>
              <a:t>KEY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sp>
        <p:nvSpPr>
          <p:cNvPr id="16" name="Rectangle 2">
            <a:extLst>
              <a:ext uri="{FF2B5EF4-FFF2-40B4-BE49-F238E27FC236}">
                <a16:creationId xmlns:a16="http://schemas.microsoft.com/office/drawing/2014/main" id="{6A4A7A92-9CEB-4C3E-80CD-C443CDCD6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34" y="1813136"/>
            <a:ext cx="7740746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Aptos" panose="020B0004020202020204" pitchFamily="34" charset="0"/>
              </a:rPr>
              <a:t>Zone-wise Categorization: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Aptos" panose="020B0004020202020204" pitchFamily="34" charset="0"/>
              </a:rPr>
              <a:t> Beaches are organized into 	North, South, West, and East zones for easy navigation.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Aptos" panose="020B0004020202020204" pitchFamily="34" charset="0"/>
              </a:rPr>
              <a:t>Detailed Information: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Aptos" panose="020B0004020202020204" pitchFamily="34" charset="0"/>
              </a:rPr>
              <a:t> Each beach listing includes its   	name, location, description, and an image to give you a 	glimpse of its beauty.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Aptos" panose="020B0004020202020204" pitchFamily="34" charset="0"/>
              </a:rPr>
              <a:t>Responsive Design:</a:t>
            </a:r>
            <a:r>
              <a:rPr kumimoji="0" lang="en-US" alt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latin typeface="Aptos" panose="020B0004020202020204" pitchFamily="34" charset="0"/>
              </a:rPr>
              <a:t> The website is designed to be accessible on various devices, ensuring a seamless 	browsing experience whether you are on a desktop, tablet, or mobile phone.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539224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5012069"/>
            <a:ext cx="2008189" cy="200818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494AE69-79C0-49D0-B655-FE942C55EA0D}"/>
              </a:ext>
            </a:extLst>
          </p:cNvPr>
          <p:cNvSpPr txBox="1"/>
          <p:nvPr/>
        </p:nvSpPr>
        <p:spPr>
          <a:xfrm>
            <a:off x="2161074" y="112872"/>
            <a:ext cx="78698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17"/>
                  <a:stretch>
                    <a:fillRect/>
                  </a:stretch>
                </a:blipFill>
                <a:effectLst>
                  <a:outerShdw dist="50800" dir="6000000" algn="tl" rotWithShape="0">
                    <a:schemeClr val="tx1"/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</p:spTree>
    <p:extLst>
      <p:ext uri="{BB962C8B-B14F-4D97-AF65-F5344CB8AC3E}">
        <p14:creationId xmlns:p14="http://schemas.microsoft.com/office/powerpoint/2010/main" val="84142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1AA89DD-9852-4AA7-A4F6-5274ABCB80A1}"/>
              </a:ext>
            </a:extLst>
          </p:cNvPr>
          <p:cNvSpPr/>
          <p:nvPr/>
        </p:nvSpPr>
        <p:spPr>
          <a:xfrm>
            <a:off x="-13447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755300-1016-4AEA-8B91-B305E48847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811" b="94595" l="8425" r="80220">
                        <a14:foregroundMark x1="13187" y1="88649" x2="15018" y2="92432"/>
                        <a14:foregroundMark x1="79853" y1="95135" x2="80586" y2="95135"/>
                        <a14:foregroundMark x1="8425" y1="93514" x2="12454" y2="9351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73" t="46226" r="13631" b="1883"/>
          <a:stretch/>
        </p:blipFill>
        <p:spPr>
          <a:xfrm>
            <a:off x="29244" y="303715"/>
            <a:ext cx="3246878" cy="1400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1F51C0-B4BC-4FB1-85F4-792229CE70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3" b="41622" l="47253" r="97070">
                        <a14:foregroundMark x1="49084" y1="35135" x2="47253" y2="37297"/>
                        <a14:foregroundMark x1="73993" y1="3243" x2="78022" y2="2703"/>
                        <a14:foregroundMark x1="93773" y1="40000" x2="97070" y2="40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3" b="53296"/>
          <a:stretch/>
        </p:blipFill>
        <p:spPr>
          <a:xfrm>
            <a:off x="9888700" y="1315511"/>
            <a:ext cx="2172356" cy="1232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03AAEA-1A66-4875-BFCC-36C5F996C86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814" t="28579" b="16106"/>
          <a:stretch/>
        </p:blipFill>
        <p:spPr>
          <a:xfrm>
            <a:off x="-2542916" y="3229792"/>
            <a:ext cx="3091587" cy="17225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EC249-005E-4274-BE73-828BA5C599C8}"/>
              </a:ext>
            </a:extLst>
          </p:cNvPr>
          <p:cNvSpPr txBox="1"/>
          <p:nvPr/>
        </p:nvSpPr>
        <p:spPr>
          <a:xfrm>
            <a:off x="5022494" y="228631"/>
            <a:ext cx="58331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6600">
                  <a:solidFill>
                    <a:schemeClr val="tx1"/>
                  </a:solidFill>
                  <a:prstDash val="solid"/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 Black" panose="020B0004020202020204" pitchFamily="34" charset="0"/>
              </a:rPr>
              <a:t>BEAUTY OF BEACHES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C62F0-6676-4AA8-B681-EE9F85123744}"/>
              </a:ext>
            </a:extLst>
          </p:cNvPr>
          <p:cNvSpPr txBox="1"/>
          <p:nvPr/>
        </p:nvSpPr>
        <p:spPr>
          <a:xfrm>
            <a:off x="1211403" y="310407"/>
            <a:ext cx="4583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tos" panose="020B0004020202020204" pitchFamily="34" charset="0"/>
                <a:cs typeface="Times New Roman" panose="02020603050405020304" pitchFamily="18" charset="0"/>
              </a:rPr>
              <a:t>SOME VIEWS OF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0AF7C3-ACF9-46A3-9899-14DE1F30E4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123" y="6642306"/>
            <a:ext cx="2891118" cy="289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87E87F-1418-4886-AA2E-24A3D91A8D8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>
                        <a14:backgroundMark x1="21000" y1="45167" x2="22583" y2="45167"/>
                        <a14:backgroundMark x1="20000" y1="54583" x2="19500" y2="55750"/>
                        <a14:backgroundMark x1="19000" y1="56500" x2="19000" y2="57167"/>
                        <a14:backgroundMark x1="79000" y1="49167" x2="79000" y2="49167"/>
                        <a14:backgroundMark x1="79000" y1="49167" x2="79000" y2="49167"/>
                        <a14:backgroundMark x1="79000" y1="49167" x2="79000" y2="50000"/>
                        <a14:backgroundMark x1="50833" y1="87333" x2="55917" y2="87917"/>
                        <a14:backgroundMark x1="72083" y1="85750" x2="74833" y2="85750"/>
                        <a14:backgroundMark x1="35667" y1="87000" x2="35250" y2="85167"/>
                        <a14:backgroundMark x1="28500" y1="85333" x2="28667" y2="838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5" t="20600" r="23620" b="9820"/>
          <a:stretch/>
        </p:blipFill>
        <p:spPr>
          <a:xfrm>
            <a:off x="169415" y="6743935"/>
            <a:ext cx="2428567" cy="295397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4EF817A-9010-4AC9-AB78-90FBCE0D0459}"/>
              </a:ext>
            </a:extLst>
          </p:cNvPr>
          <p:cNvGrpSpPr/>
          <p:nvPr/>
        </p:nvGrpSpPr>
        <p:grpSpPr>
          <a:xfrm>
            <a:off x="-2916313" y="3122762"/>
            <a:ext cx="3091587" cy="1829573"/>
            <a:chOff x="8056535" y="3122762"/>
            <a:chExt cx="3091587" cy="1829573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71DA318-9E78-4FA2-A425-4E9C065CE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14" t="28579" b="16106"/>
            <a:stretch/>
          </p:blipFill>
          <p:spPr>
            <a:xfrm>
              <a:off x="8056535" y="3229792"/>
              <a:ext cx="3091587" cy="1722543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B3A5E65-DDEA-4ED5-9CA7-F1178E6C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6250" b="94556" l="4310" r="94253">
                          <a14:foregroundMark x1="7471" y1="39718" x2="7471" y2="40323"/>
                          <a14:foregroundMark x1="6034" y1="56653" x2="6034" y2="56653"/>
                          <a14:foregroundMark x1="6034" y1="56653" x2="6609" y2="57258"/>
                          <a14:foregroundMark x1="31034" y1="41129" x2="48276" y2="47984"/>
                          <a14:foregroundMark x1="52299" y1="48992" x2="62644" y2="57661"/>
                          <a14:foregroundMark x1="61782" y1="6250" x2="62931" y2="6855"/>
                          <a14:foregroundMark x1="68103" y1="7258" x2="74713" y2="7460"/>
                          <a14:foregroundMark x1="41954" y1="51008" x2="43103" y2="51008"/>
                          <a14:foregroundMark x1="45977" y1="51210" x2="55460" y2="53831"/>
                          <a14:foregroundMark x1="45115" y1="49395" x2="60057" y2="54032"/>
                          <a14:foregroundMark x1="60057" y1="54032" x2="60345" y2="54032"/>
                          <a14:foregroundMark x1="68391" y1="53427" x2="58333" y2="58669"/>
                          <a14:foregroundMark x1="94253" y1="51815" x2="94253" y2="51815"/>
                          <a14:foregroundMark x1="92241" y1="48790" x2="92241" y2="48790"/>
                          <a14:foregroundMark x1="83333" y1="94758" x2="87069" y2="94556"/>
                          <a14:foregroundMark x1="55460" y1="94758" x2="60632" y2="94355"/>
                          <a14:foregroundMark x1="4310" y1="40323" x2="6897" y2="4112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22499" y="3122762"/>
              <a:ext cx="990622" cy="1411921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6D9097F0-449C-42F5-B7BB-AD34E320F5FD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backgroundMark x1="20077" y1="70769" x2="30502" y2="66667"/>
                        <a14:backgroundMark x1="30502" y1="66667" x2="32819" y2="63077"/>
                        <a14:backgroundMark x1="52896" y1="74872" x2="62548" y2="71795"/>
                        <a14:backgroundMark x1="76062" y1="71795" x2="83012" y2="66667"/>
                        <a14:backgroundMark x1="65637" y1="52308" x2="72201" y2="55897"/>
                        <a14:backgroundMark x1="51351" y1="68718" x2="58687" y2="69744"/>
                        <a14:backgroundMark x1="40541" y1="60000" x2="37452" y2="58974"/>
                        <a14:backgroundMark x1="62162" y1="49231" x2="65251" y2="52821"/>
                        <a14:backgroundMark x1="40154" y1="55385" x2="40154" y2="55385"/>
                        <a14:backgroundMark x1="40154" y1="55385" x2="38224" y2="54872"/>
                        <a14:backgroundMark x1="60232" y1="47179" x2="62162" y2="48718"/>
                        <a14:backgroundMark x1="59459" y1="49744" x2="60618" y2="507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267" t="14325" r="26503" b="25173"/>
          <a:stretch/>
        </p:blipFill>
        <p:spPr>
          <a:xfrm>
            <a:off x="2507983" y="7122729"/>
            <a:ext cx="1536279" cy="13931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07350C9-C0B2-47FF-99BE-D14797ADCC9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backgroundMark x1="14722" y1="69167" x2="17778" y2="70556"/>
                        <a14:backgroundMark x1="16111" y1="70000" x2="16389" y2="74444"/>
                        <a14:backgroundMark x1="16389" y1="74722" x2="16389" y2="76389"/>
                        <a14:backgroundMark x1="16389" y1="80833" x2="26111" y2="85278"/>
                        <a14:backgroundMark x1="30833" y1="67222" x2="29444" y2="71389"/>
                        <a14:backgroundMark x1="29444" y1="67778" x2="29167" y2="79444"/>
                        <a14:backgroundMark x1="45000" y1="72222" x2="62222" y2="72222"/>
                        <a14:backgroundMark x1="47500" y1="67222" x2="65000" y2="66389"/>
                        <a14:backgroundMark x1="43611" y1="68611" x2="43611" y2="68611"/>
                        <a14:backgroundMark x1="43056" y1="68611" x2="56389" y2="69722"/>
                        <a14:backgroundMark x1="41667" y1="65278" x2="56111" y2="67222"/>
                        <a14:backgroundMark x1="61667" y1="70000" x2="60000" y2="75278"/>
                        <a14:backgroundMark x1="31944" y1="63056" x2="25833" y2="70556"/>
                        <a14:backgroundMark x1="18056" y1="66111" x2="20278" y2="70833"/>
                        <a14:backgroundMark x1="12500" y1="26667" x2="13333" y2="35000"/>
                        <a14:backgroundMark x1="14722" y1="21111" x2="15278" y2="26389"/>
                        <a14:backgroundMark x1="16944" y1="20278" x2="13889" y2="17778"/>
                        <a14:backgroundMark x1="21944" y1="30556" x2="24444" y2="23056"/>
                        <a14:backgroundMark x1="25556" y1="22500" x2="25833" y2="19167"/>
                        <a14:backgroundMark x1="26111" y1="18889" x2="26111" y2="18889"/>
                        <a14:backgroundMark x1="20833" y1="30000" x2="18611" y2="26944"/>
                        <a14:backgroundMark x1="27500" y1="26667" x2="25556" y2="24167"/>
                        <a14:backgroundMark x1="12500" y1="38056" x2="13333" y2="35000"/>
                        <a14:backgroundMark x1="79722" y1="20278" x2="79722" y2="20278"/>
                        <a14:backgroundMark x1="73889" y1="19444" x2="60833" y2="19444"/>
                        <a14:backgroundMark x1="60833" y1="19444" x2="56667" y2="21111"/>
                        <a14:backgroundMark x1="53611" y1="25000" x2="62500" y2="20000"/>
                        <a14:backgroundMark x1="53611" y1="23333" x2="55278" y2="20000"/>
                        <a14:backgroundMark x1="64722" y1="21111" x2="66667" y2="13611"/>
                        <a14:backgroundMark x1="70278" y1="21111" x2="70000" y2="18889"/>
                        <a14:backgroundMark x1="70278" y1="17500" x2="71389" y2="14167"/>
                        <a14:backgroundMark x1="75556" y1="20278" x2="78333" y2="12500"/>
                        <a14:backgroundMark x1="69167" y1="23333" x2="68611" y2="20556"/>
                        <a14:backgroundMark x1="63333" y1="23056" x2="68611" y2="17778"/>
                        <a14:backgroundMark x1="74444" y1="26111" x2="76944" y2="24167"/>
                        <a14:backgroundMark x1="79444" y1="21389" x2="80000" y2="17778"/>
                        <a14:backgroundMark x1="79722" y1="25833" x2="83611" y2="23056"/>
                        <a14:backgroundMark x1="85278" y1="26944" x2="85278" y2="26944"/>
                        <a14:backgroundMark x1="85278" y1="26944" x2="84722" y2="23056"/>
                        <a14:backgroundMark x1="61111" y1="24444" x2="61111" y2="24444"/>
                        <a14:backgroundMark x1="62500" y1="21111" x2="63333" y2="19444"/>
                        <a14:backgroundMark x1="64444" y1="66389" x2="61111" y2="65278"/>
                        <a14:backgroundMark x1="30278" y1="63333" x2="28889" y2="65278"/>
                        <a14:backgroundMark x1="34722" y1="61944" x2="35278" y2="61389"/>
                        <a14:backgroundMark x1="25556" y1="56944" x2="29444" y2="57500"/>
                        <a14:backgroundMark x1="12778" y1="71944" x2="12778" y2="71944"/>
                        <a14:backgroundMark x1="12778" y1="74444" x2="12778" y2="76667"/>
                        <a14:backgroundMark x1="11389" y1="75000" x2="17500" y2="83889"/>
                        <a14:backgroundMark x1="17500" y1="83889" x2="17778" y2="83889"/>
                        <a14:backgroundMark x1="14722" y1="81667" x2="26667" y2="87778"/>
                        <a14:backgroundMark x1="15000" y1="83889" x2="26111" y2="88056"/>
                        <a14:backgroundMark x1="29167" y1="86389" x2="43056" y2="89167"/>
                        <a14:backgroundMark x1="39167" y1="88611" x2="51944" y2="91111"/>
                        <a14:backgroundMark x1="51944" y1="91111" x2="56944" y2="90833"/>
                        <a14:backgroundMark x1="70833" y1="92500" x2="86667" y2="89444"/>
                        <a14:backgroundMark x1="80000" y1="84444" x2="63056" y2="86667"/>
                        <a14:backgroundMark x1="78333" y1="84167" x2="51667" y2="86667"/>
                        <a14:backgroundMark x1="51389" y1="86944" x2="46111" y2="77500"/>
                        <a14:backgroundMark x1="46111" y1="77500" x2="46111" y2="76944"/>
                        <a14:backgroundMark x1="42222" y1="69722" x2="39167" y2="67500"/>
                        <a14:backgroundMark x1="30556" y1="63333" x2="26667" y2="64444"/>
                        <a14:backgroundMark x1="20000" y1="63333" x2="21389" y2="65833"/>
                        <a14:backgroundMark x1="35000" y1="60833" x2="36111" y2="61111"/>
                        <a14:backgroundMark x1="78333" y1="64167" x2="80556" y2="67500"/>
                        <a14:backgroundMark x1="86389" y1="64722" x2="86389" y2="69167"/>
                        <a14:backgroundMark x1="76111" y1="64444" x2="76111" y2="69722"/>
                        <a14:backgroundMark x1="78889" y1="62222" x2="75000" y2="61389"/>
                        <a14:backgroundMark x1="72500" y1="61944" x2="69444" y2="60833"/>
                        <a14:backgroundMark x1="80000" y1="56111" x2="76944" y2="55556"/>
                        <a14:backgroundMark x1="84167" y1="60278" x2="85833" y2="63056"/>
                        <a14:backgroundMark x1="81667" y1="56667" x2="78056" y2="55833"/>
                        <a14:backgroundMark x1="81667" y1="57500" x2="80556" y2="56667"/>
                        <a14:backgroundMark x1="79722" y1="55278" x2="83889" y2="58056"/>
                        <a14:backgroundMark x1="79444" y1="56667" x2="81111" y2="57778"/>
                        <a14:backgroundMark x1="79444" y1="56667" x2="83333" y2="58889"/>
                        <a14:backgroundMark x1="15278" y1="25556" x2="13333" y2="30556"/>
                        <a14:backgroundMark x1="13889" y1="37222" x2="10278" y2="394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2391" y="6742549"/>
            <a:ext cx="2008189" cy="20081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ECE482-5304-493D-BFB2-C7AE67DDFA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139" y="1695234"/>
            <a:ext cx="8799165" cy="441481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9" name="Slide Zoom 18">
                <a:extLst>
                  <a:ext uri="{FF2B5EF4-FFF2-40B4-BE49-F238E27FC236}">
                    <a16:creationId xmlns:a16="http://schemas.microsoft.com/office/drawing/2014/main" id="{74424446-0B5D-46C0-9AFF-79F25E40DF0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76524140"/>
                  </p:ext>
                </p:extLst>
              </p:nvPr>
            </p:nvGraphicFramePr>
            <p:xfrm>
              <a:off x="3276122" y="2265770"/>
              <a:ext cx="424857" cy="238982"/>
            </p:xfrm>
            <a:graphic>
              <a:graphicData uri="http://schemas.microsoft.com/office/powerpoint/2016/slidezoom">
                <pslz:sldZm>
                  <pslz:sldZmObj sldId="265" cId="1313228811">
                    <pslz:zmPr id="{4634C5C7-83DA-47F1-B509-6186C856CF83}" returnToParent="0" transitionDur="1000">
                      <p166:blipFill xmlns:p166="http://schemas.microsoft.com/office/powerpoint/2016/6/main">
                        <a:blip r:embed="rId1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424857" cy="238982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ffectLst>
                          <a:softEdge rad="112500"/>
                        </a:effectLst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9" name="Slide Zoom 18">
                <a:hlinkClick r:id="rId20" action="ppaction://hlinksldjump"/>
                <a:extLst>
                  <a:ext uri="{FF2B5EF4-FFF2-40B4-BE49-F238E27FC236}">
                    <a16:creationId xmlns:a16="http://schemas.microsoft.com/office/drawing/2014/main" id="{74424446-0B5D-46C0-9AFF-79F25E40DF0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76122" y="2265770"/>
                <a:ext cx="424857" cy="238982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93219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385</Words>
  <Application>Microsoft Office PowerPoint</Application>
  <PresentationFormat>Widescreen</PresentationFormat>
  <Paragraphs>59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Aptos</vt:lpstr>
      <vt:lpstr>Aptos Black</vt:lpstr>
      <vt:lpstr>Aptos ExtraBold</vt:lpstr>
      <vt:lpstr>Arial</vt:lpstr>
      <vt:lpstr>Bodoni MT</vt:lpstr>
      <vt:lpstr>Calibri</vt:lpstr>
      <vt:lpstr>Calibri Light</vt:lpstr>
      <vt:lpstr>Freestyle Script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asp</dc:creator>
  <cp:lastModifiedBy>Hamza B. Hafeez</cp:lastModifiedBy>
  <cp:revision>134</cp:revision>
  <dcterms:created xsi:type="dcterms:W3CDTF">2024-07-13T14:24:45Z</dcterms:created>
  <dcterms:modified xsi:type="dcterms:W3CDTF">2024-07-24T22:14:07Z</dcterms:modified>
</cp:coreProperties>
</file>

<file path=docProps/thumbnail.jpeg>
</file>